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ホームページ掲載用" id="{4C386F5A-CA2D-421D-83DA-96A2BD815533}">
          <p14:sldIdLst>
            <p14:sldId id="256"/>
          </p14:sldIdLst>
        </p14:section>
        <p14:section name="受付掲示用" id="{39DC220B-CC3A-48AD-AAC8-AB8A4CFC519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滑川 明男" userId="0c359c747ad5a500" providerId="LiveId" clId="{60622CBF-9A87-4350-A874-2FDC159A0525}"/>
    <pc:docChg chg="undo custSel addSld modSld addSection modSection">
      <pc:chgData name="滑川 明男" userId="0c359c747ad5a500" providerId="LiveId" clId="{60622CBF-9A87-4350-A874-2FDC159A0525}" dt="2022-12-02T00:27:33.039" v="1103" actId="17846"/>
      <pc:docMkLst>
        <pc:docMk/>
      </pc:docMkLst>
      <pc:sldChg chg="addSp delSp modSp mod modAnim">
        <pc:chgData name="滑川 明男" userId="0c359c747ad5a500" providerId="LiveId" clId="{60622CBF-9A87-4350-A874-2FDC159A0525}" dt="2022-12-02T00:25:10.173" v="1099" actId="20577"/>
        <pc:sldMkLst>
          <pc:docMk/>
          <pc:sldMk cId="2113137755" sldId="256"/>
        </pc:sldMkLst>
        <pc:spChg chg="add mod">
          <ac:chgData name="滑川 明男" userId="0c359c747ad5a500" providerId="LiveId" clId="{60622CBF-9A87-4350-A874-2FDC159A0525}" dt="2022-12-02T00:25:10.173" v="1099" actId="20577"/>
          <ac:spMkLst>
            <pc:docMk/>
            <pc:sldMk cId="2113137755" sldId="256"/>
            <ac:spMk id="2" creationId="{A1F4E23B-5491-C2CC-4A7D-33CCE97A1FF4}"/>
          </ac:spMkLst>
        </pc:spChg>
        <pc:spChg chg="mod">
          <ac:chgData name="滑川 明男" userId="0c359c747ad5a500" providerId="LiveId" clId="{60622CBF-9A87-4350-A874-2FDC159A0525}" dt="2022-11-29T03:54:55.443" v="557" actId="1076"/>
          <ac:spMkLst>
            <pc:docMk/>
            <pc:sldMk cId="2113137755" sldId="256"/>
            <ac:spMk id="5" creationId="{2946E309-47B9-1117-26ED-68FF4FA53448}"/>
          </ac:spMkLst>
        </pc:spChg>
        <pc:spChg chg="mod">
          <ac:chgData name="滑川 明男" userId="0c359c747ad5a500" providerId="LiveId" clId="{60622CBF-9A87-4350-A874-2FDC159A0525}" dt="2022-11-29T04:04:43.416" v="640" actId="1076"/>
          <ac:spMkLst>
            <pc:docMk/>
            <pc:sldMk cId="2113137755" sldId="256"/>
            <ac:spMk id="6" creationId="{0E84681D-0670-840B-E808-8173562C3EC0}"/>
          </ac:spMkLst>
        </pc:spChg>
        <pc:spChg chg="add mod">
          <ac:chgData name="滑川 明男" userId="0c359c747ad5a500" providerId="LiveId" clId="{60622CBF-9A87-4350-A874-2FDC159A0525}" dt="2022-11-29T03:56:12.791" v="589" actId="1037"/>
          <ac:spMkLst>
            <pc:docMk/>
            <pc:sldMk cId="2113137755" sldId="256"/>
            <ac:spMk id="7" creationId="{0D1875F7-8B27-FF33-03D2-284FAFEB1E4E}"/>
          </ac:spMkLst>
        </pc:spChg>
        <pc:spChg chg="add mod">
          <ac:chgData name="滑川 明男" userId="0c359c747ad5a500" providerId="LiveId" clId="{60622CBF-9A87-4350-A874-2FDC159A0525}" dt="2022-11-29T03:31:29.498" v="161" actId="1076"/>
          <ac:spMkLst>
            <pc:docMk/>
            <pc:sldMk cId="2113137755" sldId="256"/>
            <ac:spMk id="8" creationId="{381B6FC9-F2BE-FE69-70F7-40074F4FC82D}"/>
          </ac:spMkLst>
        </pc:spChg>
        <pc:spChg chg="add mod">
          <ac:chgData name="滑川 明男" userId="0c359c747ad5a500" providerId="LiveId" clId="{60622CBF-9A87-4350-A874-2FDC159A0525}" dt="2022-11-29T03:32:01.466" v="182" actId="1037"/>
          <ac:spMkLst>
            <pc:docMk/>
            <pc:sldMk cId="2113137755" sldId="256"/>
            <ac:spMk id="9" creationId="{CA7676A6-5040-51B5-2F2A-8B069F2CFDD1}"/>
          </ac:spMkLst>
        </pc:spChg>
        <pc:spChg chg="add mod">
          <ac:chgData name="滑川 明男" userId="0c359c747ad5a500" providerId="LiveId" clId="{60622CBF-9A87-4350-A874-2FDC159A0525}" dt="2022-11-29T03:41:13.783" v="311" actId="1036"/>
          <ac:spMkLst>
            <pc:docMk/>
            <pc:sldMk cId="2113137755" sldId="256"/>
            <ac:spMk id="10" creationId="{BB8B9EC6-3368-1C99-23E8-32E391DA5BF8}"/>
          </ac:spMkLst>
        </pc:spChg>
        <pc:spChg chg="add mod">
          <ac:chgData name="滑川 明男" userId="0c359c747ad5a500" providerId="LiveId" clId="{60622CBF-9A87-4350-A874-2FDC159A0525}" dt="2022-11-29T03:34:03.275" v="221" actId="1076"/>
          <ac:spMkLst>
            <pc:docMk/>
            <pc:sldMk cId="2113137755" sldId="256"/>
            <ac:spMk id="11" creationId="{95EE58B1-31D9-1CE5-E249-DC4FE0AEA202}"/>
          </ac:spMkLst>
        </pc:spChg>
        <pc:spChg chg="add mod">
          <ac:chgData name="滑川 明男" userId="0c359c747ad5a500" providerId="LiveId" clId="{60622CBF-9A87-4350-A874-2FDC159A0525}" dt="2022-11-29T03:36:47.034" v="279" actId="1076"/>
          <ac:spMkLst>
            <pc:docMk/>
            <pc:sldMk cId="2113137755" sldId="256"/>
            <ac:spMk id="12" creationId="{AD906E33-AB81-73ED-DB28-7F2DA475BE69}"/>
          </ac:spMkLst>
        </pc:spChg>
        <pc:spChg chg="add mod">
          <ac:chgData name="滑川 明男" userId="0c359c747ad5a500" providerId="LiveId" clId="{60622CBF-9A87-4350-A874-2FDC159A0525}" dt="2022-11-29T03:41:18.130" v="315" actId="1038"/>
          <ac:spMkLst>
            <pc:docMk/>
            <pc:sldMk cId="2113137755" sldId="256"/>
            <ac:spMk id="13" creationId="{E86B80FC-C587-F97C-B733-397EC847BAD6}"/>
          </ac:spMkLst>
        </pc:spChg>
        <pc:spChg chg="add mod">
          <ac:chgData name="滑川 明男" userId="0c359c747ad5a500" providerId="LiveId" clId="{60622CBF-9A87-4350-A874-2FDC159A0525}" dt="2022-11-29T03:41:32.905" v="316" actId="1582"/>
          <ac:spMkLst>
            <pc:docMk/>
            <pc:sldMk cId="2113137755" sldId="256"/>
            <ac:spMk id="14" creationId="{F95FCBB7-2518-2D68-8FE9-5E1E91AE2482}"/>
          </ac:spMkLst>
        </pc:spChg>
        <pc:spChg chg="add del mod">
          <ac:chgData name="滑川 明男" userId="0c359c747ad5a500" providerId="LiveId" clId="{60622CBF-9A87-4350-A874-2FDC159A0525}" dt="2022-11-29T03:40:27.469" v="305" actId="478"/>
          <ac:spMkLst>
            <pc:docMk/>
            <pc:sldMk cId="2113137755" sldId="256"/>
            <ac:spMk id="15" creationId="{F048CA04-F027-3AF0-2B4A-FEDC97957999}"/>
          </ac:spMkLst>
        </pc:spChg>
        <pc:spChg chg="add mod">
          <ac:chgData name="滑川 明男" userId="0c359c747ad5a500" providerId="LiveId" clId="{60622CBF-9A87-4350-A874-2FDC159A0525}" dt="2022-11-29T03:41:41.171" v="317" actId="1582"/>
          <ac:spMkLst>
            <pc:docMk/>
            <pc:sldMk cId="2113137755" sldId="256"/>
            <ac:spMk id="16" creationId="{7148A7C0-FF0A-9CAC-8FD8-45B1DB25233C}"/>
          </ac:spMkLst>
        </pc:spChg>
        <pc:spChg chg="add mod">
          <ac:chgData name="滑川 明男" userId="0c359c747ad5a500" providerId="LiveId" clId="{60622CBF-9A87-4350-A874-2FDC159A0525}" dt="2022-11-29T03:42:11.468" v="332" actId="1036"/>
          <ac:spMkLst>
            <pc:docMk/>
            <pc:sldMk cId="2113137755" sldId="256"/>
            <ac:spMk id="17" creationId="{CE505095-BF59-A7FB-4A20-C266982DDA8A}"/>
          </ac:spMkLst>
        </pc:spChg>
        <pc:spChg chg="add mod">
          <ac:chgData name="滑川 明男" userId="0c359c747ad5a500" providerId="LiveId" clId="{60622CBF-9A87-4350-A874-2FDC159A0525}" dt="2022-11-29T03:42:36.894" v="348" actId="1038"/>
          <ac:spMkLst>
            <pc:docMk/>
            <pc:sldMk cId="2113137755" sldId="256"/>
            <ac:spMk id="18" creationId="{FACBE7D6-E8E2-4521-6981-45265EAE6045}"/>
          </ac:spMkLst>
        </pc:spChg>
        <pc:spChg chg="add mod">
          <ac:chgData name="滑川 明男" userId="0c359c747ad5a500" providerId="LiveId" clId="{60622CBF-9A87-4350-A874-2FDC159A0525}" dt="2022-11-29T03:43:35.313" v="388" actId="1076"/>
          <ac:spMkLst>
            <pc:docMk/>
            <pc:sldMk cId="2113137755" sldId="256"/>
            <ac:spMk id="19" creationId="{C27DCEBB-53E9-120B-04EA-EC0A5FED1F33}"/>
          </ac:spMkLst>
        </pc:spChg>
        <pc:spChg chg="add mod">
          <ac:chgData name="滑川 明男" userId="0c359c747ad5a500" providerId="LiveId" clId="{60622CBF-9A87-4350-A874-2FDC159A0525}" dt="2022-12-02T00:21:57.745" v="936" actId="20577"/>
          <ac:spMkLst>
            <pc:docMk/>
            <pc:sldMk cId="2113137755" sldId="256"/>
            <ac:spMk id="20" creationId="{EAF89164-41FF-0F5C-30FC-AFB74E0F4317}"/>
          </ac:spMkLst>
        </pc:spChg>
        <pc:spChg chg="add mod">
          <ac:chgData name="滑川 明男" userId="0c359c747ad5a500" providerId="LiveId" clId="{60622CBF-9A87-4350-A874-2FDC159A0525}" dt="2022-12-02T00:23:56.079" v="1067" actId="1035"/>
          <ac:spMkLst>
            <pc:docMk/>
            <pc:sldMk cId="2113137755" sldId="256"/>
            <ac:spMk id="21" creationId="{B0130341-7847-7814-587C-C7568DAE651D}"/>
          </ac:spMkLst>
        </pc:spChg>
        <pc:spChg chg="add mod">
          <ac:chgData name="滑川 明男" userId="0c359c747ad5a500" providerId="LiveId" clId="{60622CBF-9A87-4350-A874-2FDC159A0525}" dt="2022-12-02T00:24:00.663" v="1080" actId="1035"/>
          <ac:spMkLst>
            <pc:docMk/>
            <pc:sldMk cId="2113137755" sldId="256"/>
            <ac:spMk id="23" creationId="{76E07A4E-87D6-F593-D3C0-45B8BAB5947A}"/>
          </ac:spMkLst>
        </pc:spChg>
        <pc:spChg chg="add mod">
          <ac:chgData name="滑川 明男" userId="0c359c747ad5a500" providerId="LiveId" clId="{60622CBF-9A87-4350-A874-2FDC159A0525}" dt="2022-11-29T04:05:22.427" v="653" actId="1037"/>
          <ac:spMkLst>
            <pc:docMk/>
            <pc:sldMk cId="2113137755" sldId="256"/>
            <ac:spMk id="24" creationId="{7FA55783-A802-8689-C2F8-8D0ADFF5B69D}"/>
          </ac:spMkLst>
        </pc:spChg>
        <pc:picChg chg="mod">
          <ac:chgData name="滑川 明男" userId="0c359c747ad5a500" providerId="LiveId" clId="{60622CBF-9A87-4350-A874-2FDC159A0525}" dt="2022-11-29T03:59:48.092" v="613" actId="1038"/>
          <ac:picMkLst>
            <pc:docMk/>
            <pc:sldMk cId="2113137755" sldId="256"/>
            <ac:picMk id="1026" creationId="{77F9C54C-4DEF-E628-4912-7CE98EF2709F}"/>
          </ac:picMkLst>
        </pc:picChg>
      </pc:sldChg>
      <pc:sldChg chg="addSp delSp modSp new mod">
        <pc:chgData name="滑川 明男" userId="0c359c747ad5a500" providerId="LiveId" clId="{60622CBF-9A87-4350-A874-2FDC159A0525}" dt="2022-12-01T08:41:05.731" v="731"/>
        <pc:sldMkLst>
          <pc:docMk/>
          <pc:sldMk cId="159761811" sldId="257"/>
        </pc:sldMkLst>
        <pc:spChg chg="del mod">
          <ac:chgData name="滑川 明男" userId="0c359c747ad5a500" providerId="LiveId" clId="{60622CBF-9A87-4350-A874-2FDC159A0525}" dt="2022-12-01T08:30:36.182" v="722" actId="478"/>
          <ac:spMkLst>
            <pc:docMk/>
            <pc:sldMk cId="159761811" sldId="257"/>
            <ac:spMk id="2" creationId="{AEAD9F95-A02F-AE06-487F-EE6A1E076868}"/>
          </ac:spMkLst>
        </pc:spChg>
        <pc:spChg chg="del">
          <ac:chgData name="滑川 明男" userId="0c359c747ad5a500" providerId="LiveId" clId="{60622CBF-9A87-4350-A874-2FDC159A0525}" dt="2022-12-01T08:30:38.910" v="723" actId="478"/>
          <ac:spMkLst>
            <pc:docMk/>
            <pc:sldMk cId="159761811" sldId="257"/>
            <ac:spMk id="3" creationId="{7747DD67-8C43-ED95-7894-AAA81138780B}"/>
          </ac:spMkLst>
        </pc:spChg>
        <pc:graphicFrameChg chg="add mod modGraphic">
          <ac:chgData name="滑川 明男" userId="0c359c747ad5a500" providerId="LiveId" clId="{60622CBF-9A87-4350-A874-2FDC159A0525}" dt="2022-12-01T08:41:05.731" v="731"/>
          <ac:graphicFrameMkLst>
            <pc:docMk/>
            <pc:sldMk cId="159761811" sldId="257"/>
            <ac:graphicFrameMk id="5" creationId="{4BB8F2CC-7143-4A7C-A3B2-E121A573A68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83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1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9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89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61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96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22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29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1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66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BAAA2-85C5-4291-BF19-4CF91EB682E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3D37D-C6A8-49D2-BFBC-3E2A08D8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160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EEC240-1E50-DCEC-0B11-3DF7E86B8A72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946E309-47B9-1117-26ED-68FF4FA53448}"/>
              </a:ext>
            </a:extLst>
          </p:cNvPr>
          <p:cNvSpPr/>
          <p:nvPr/>
        </p:nvSpPr>
        <p:spPr>
          <a:xfrm>
            <a:off x="627017" y="1902831"/>
            <a:ext cx="5603965" cy="69080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ソース画像を表示">
            <a:extLst>
              <a:ext uri="{FF2B5EF4-FFF2-40B4-BE49-F238E27FC236}">
                <a16:creationId xmlns:a16="http://schemas.microsoft.com/office/drawing/2014/main" id="{77F9C54C-4DEF-E628-4912-7CE98EF27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59" y="237413"/>
            <a:ext cx="1657349" cy="147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84681D-0670-840B-E808-8173562C3EC0}"/>
              </a:ext>
            </a:extLst>
          </p:cNvPr>
          <p:cNvSpPr txBox="1"/>
          <p:nvPr/>
        </p:nvSpPr>
        <p:spPr>
          <a:xfrm>
            <a:off x="294732" y="362291"/>
            <a:ext cx="503083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  <a:effectLst>
                  <a:outerShdw blurRad="50800" dist="50800" dir="7800000" algn="ctr" rotWithShape="0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インフルエンザ予防接種</a:t>
            </a:r>
            <a:endParaRPr kumimoji="1" lang="en-US" altLang="ja-JP" sz="3600" dirty="0">
              <a:solidFill>
                <a:schemeClr val="bg1"/>
              </a:solidFill>
              <a:effectLst>
                <a:outerShdw blurRad="50800" dist="50800" dir="7800000" algn="ctr" rotWithShape="0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effectLst>
                  <a:outerShdw blurRad="50800" dist="50800" dir="7800000" algn="ctr" rotWithShape="0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のご案内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1875F7-8B27-FF33-03D2-284FAFEB1E4E}"/>
              </a:ext>
            </a:extLst>
          </p:cNvPr>
          <p:cNvSpPr txBox="1"/>
          <p:nvPr/>
        </p:nvSpPr>
        <p:spPr>
          <a:xfrm>
            <a:off x="803363" y="2448879"/>
            <a:ext cx="6113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インフルエンザ予防接種を受け付けております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381B6FC9-F2BE-FE69-70F7-40074F4FC82D}"/>
              </a:ext>
            </a:extLst>
          </p:cNvPr>
          <p:cNvSpPr/>
          <p:nvPr/>
        </p:nvSpPr>
        <p:spPr>
          <a:xfrm>
            <a:off x="757647" y="3425770"/>
            <a:ext cx="1071154" cy="888274"/>
          </a:xfrm>
          <a:prstGeom prst="ellipse">
            <a:avLst/>
          </a:prstGeom>
          <a:solidFill>
            <a:srgbClr val="FF99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7676A6-5040-51B5-2F2A-8B069F2CFDD1}"/>
              </a:ext>
            </a:extLst>
          </p:cNvPr>
          <p:cNvSpPr txBox="1"/>
          <p:nvPr/>
        </p:nvSpPr>
        <p:spPr>
          <a:xfrm>
            <a:off x="862149" y="3668860"/>
            <a:ext cx="125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対象者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B8B9EC6-3368-1C99-23E8-32E391DA5BF8}"/>
              </a:ext>
            </a:extLst>
          </p:cNvPr>
          <p:cNvSpPr/>
          <p:nvPr/>
        </p:nvSpPr>
        <p:spPr>
          <a:xfrm>
            <a:off x="757647" y="4582269"/>
            <a:ext cx="1071154" cy="888274"/>
          </a:xfrm>
          <a:prstGeom prst="ellipse">
            <a:avLst/>
          </a:prstGeom>
          <a:solidFill>
            <a:srgbClr val="FF99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5EE58B1-31D9-1CE5-E249-DC4FE0AEA202}"/>
              </a:ext>
            </a:extLst>
          </p:cNvPr>
          <p:cNvSpPr txBox="1"/>
          <p:nvPr/>
        </p:nvSpPr>
        <p:spPr>
          <a:xfrm>
            <a:off x="2116184" y="3469770"/>
            <a:ext cx="351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●１９歳以上の方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906E33-AB81-73ED-DB28-7F2DA475BE69}"/>
              </a:ext>
            </a:extLst>
          </p:cNvPr>
          <p:cNvSpPr txBox="1"/>
          <p:nvPr/>
        </p:nvSpPr>
        <p:spPr>
          <a:xfrm>
            <a:off x="2129245" y="3869907"/>
            <a:ext cx="390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●仙台市在住の６５歳以上の方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6B80FC-C587-F97C-B733-397EC847BAD6}"/>
              </a:ext>
            </a:extLst>
          </p:cNvPr>
          <p:cNvSpPr txBox="1"/>
          <p:nvPr/>
        </p:nvSpPr>
        <p:spPr>
          <a:xfrm flipH="1">
            <a:off x="947056" y="4841740"/>
            <a:ext cx="1110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料金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95FCBB7-2518-2D68-8FE9-5E1E91AE2482}"/>
              </a:ext>
            </a:extLst>
          </p:cNvPr>
          <p:cNvSpPr/>
          <p:nvPr/>
        </p:nvSpPr>
        <p:spPr>
          <a:xfrm>
            <a:off x="2129245" y="4600419"/>
            <a:ext cx="783772" cy="38679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7148A7C0-FF0A-9CAC-8FD8-45B1DB25233C}"/>
              </a:ext>
            </a:extLst>
          </p:cNvPr>
          <p:cNvSpPr/>
          <p:nvPr/>
        </p:nvSpPr>
        <p:spPr>
          <a:xfrm>
            <a:off x="2129245" y="5047974"/>
            <a:ext cx="783772" cy="38679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E505095-BF59-A7FB-4A20-C266982DDA8A}"/>
              </a:ext>
            </a:extLst>
          </p:cNvPr>
          <p:cNvSpPr txBox="1"/>
          <p:nvPr/>
        </p:nvSpPr>
        <p:spPr>
          <a:xfrm>
            <a:off x="2155371" y="4596731"/>
            <a:ext cx="868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ACBE7D6-E8E2-4521-6981-45265EAE6045}"/>
              </a:ext>
            </a:extLst>
          </p:cNvPr>
          <p:cNvSpPr txBox="1"/>
          <p:nvPr/>
        </p:nvSpPr>
        <p:spPr>
          <a:xfrm flipH="1">
            <a:off x="2070464" y="5042637"/>
            <a:ext cx="1743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高齢者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27DCEBB-53E9-120B-04EA-EC0A5FED1F33}"/>
              </a:ext>
            </a:extLst>
          </p:cNvPr>
          <p:cNvSpPr txBox="1"/>
          <p:nvPr/>
        </p:nvSpPr>
        <p:spPr>
          <a:xfrm flipH="1">
            <a:off x="3239587" y="4617885"/>
            <a:ext cx="23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,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３００円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税込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AF89164-41FF-0F5C-30FC-AFB74E0F4317}"/>
              </a:ext>
            </a:extLst>
          </p:cNvPr>
          <p:cNvSpPr txBox="1"/>
          <p:nvPr/>
        </p:nvSpPr>
        <p:spPr>
          <a:xfrm>
            <a:off x="3239587" y="5026406"/>
            <a:ext cx="22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1,500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税込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)※1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0130341-7847-7814-587C-C7568DAE651D}"/>
              </a:ext>
            </a:extLst>
          </p:cNvPr>
          <p:cNvSpPr txBox="1"/>
          <p:nvPr/>
        </p:nvSpPr>
        <p:spPr>
          <a:xfrm flipH="1">
            <a:off x="790300" y="6497025"/>
            <a:ext cx="5277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予防接種は、少しでもいつもと体調が違う場合には、</a:t>
            </a:r>
            <a:endParaRPr kumimoji="1" lang="en-US" altLang="ja-JP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接種できません。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6E07A4E-87D6-F593-D3C0-45B8BAB5947A}"/>
              </a:ext>
            </a:extLst>
          </p:cNvPr>
          <p:cNvSpPr txBox="1"/>
          <p:nvPr/>
        </p:nvSpPr>
        <p:spPr>
          <a:xfrm>
            <a:off x="790300" y="7503807"/>
            <a:ext cx="61134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数に限りがございますのでワクチンがなくなり次第</a:t>
            </a:r>
            <a:endParaRPr kumimoji="1" lang="en-US" altLang="ja-JP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終了となります。</a:t>
            </a:r>
            <a:endParaRPr kumimoji="1" lang="en-US" altLang="ja-JP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FA55783-A802-8689-C2F8-8D0ADFF5B69D}"/>
              </a:ext>
            </a:extLst>
          </p:cNvPr>
          <p:cNvSpPr txBox="1"/>
          <p:nvPr/>
        </p:nvSpPr>
        <p:spPr>
          <a:xfrm flipH="1">
            <a:off x="1965960" y="9181070"/>
            <a:ext cx="3324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effectLst>
                  <a:outerShdw blurRad="50800" dist="50800" dir="7800000" algn="ctr" rotWithShape="0">
                    <a:srgbClr val="000000">
                      <a:alpha val="43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せんだい</a:t>
            </a:r>
            <a:r>
              <a:rPr kumimoji="1" lang="en-US" altLang="ja-JP" sz="2000" dirty="0">
                <a:solidFill>
                  <a:schemeClr val="bg1"/>
                </a:solidFill>
                <a:effectLst>
                  <a:outerShdw blurRad="50800" dist="50800" dir="7800000" algn="ctr" rotWithShape="0">
                    <a:srgbClr val="000000">
                      <a:alpha val="43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G&amp;A</a:t>
            </a:r>
            <a:r>
              <a:rPr kumimoji="1" lang="ja-JP" altLang="en-US" sz="2000" dirty="0">
                <a:solidFill>
                  <a:schemeClr val="bg1"/>
                </a:solidFill>
                <a:effectLst>
                  <a:outerShdw blurRad="50800" dist="50800" dir="7800000" algn="ctr" rotWithShape="0">
                    <a:srgbClr val="000000">
                      <a:alpha val="43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クリニック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1F4E23B-5491-C2CC-4A7D-33CCE97A1FF4}"/>
              </a:ext>
            </a:extLst>
          </p:cNvPr>
          <p:cNvSpPr txBox="1"/>
          <p:nvPr/>
        </p:nvSpPr>
        <p:spPr>
          <a:xfrm>
            <a:off x="1913709" y="5473841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※1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）令和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27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日まで有効。それ以降は仙台市の補助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対象ですので、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3,300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円かかります。</a:t>
            </a:r>
          </a:p>
        </p:txBody>
      </p:sp>
    </p:spTree>
    <p:extLst>
      <p:ext uri="{BB962C8B-B14F-4D97-AF65-F5344CB8AC3E}">
        <p14:creationId xmlns:p14="http://schemas.microsoft.com/office/powerpoint/2010/main" val="2113137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106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滑川 明男</dc:creator>
  <cp:lastModifiedBy>滑川 明男</cp:lastModifiedBy>
  <cp:revision>2</cp:revision>
  <cp:lastPrinted>2022-12-01T08:41:44Z</cp:lastPrinted>
  <dcterms:created xsi:type="dcterms:W3CDTF">2022-11-29T03:19:46Z</dcterms:created>
  <dcterms:modified xsi:type="dcterms:W3CDTF">2022-12-02T08:27:05Z</dcterms:modified>
</cp:coreProperties>
</file>